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6" r:id="rId4"/>
    <p:sldId id="267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660"/>
  </p:normalViewPr>
  <p:slideViewPr>
    <p:cSldViewPr>
      <p:cViewPr>
        <p:scale>
          <a:sx n="94" d="100"/>
          <a:sy n="94" d="100"/>
        </p:scale>
        <p:origin x="-1272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0C3C-BA1B-415B-8D2D-EE59AA2DA80B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F6A-935E-4966-B7DB-4409995235A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0C3C-BA1B-415B-8D2D-EE59AA2DA80B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F6A-935E-4966-B7DB-4409995235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0C3C-BA1B-415B-8D2D-EE59AA2DA80B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F6A-935E-4966-B7DB-4409995235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0C3C-BA1B-415B-8D2D-EE59AA2DA80B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F6A-935E-4966-B7DB-4409995235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0C3C-BA1B-415B-8D2D-EE59AA2DA80B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F6A-935E-4966-B7DB-4409995235A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0C3C-BA1B-415B-8D2D-EE59AA2DA80B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F6A-935E-4966-B7DB-4409995235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0C3C-BA1B-415B-8D2D-EE59AA2DA80B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F6A-935E-4966-B7DB-4409995235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0C3C-BA1B-415B-8D2D-EE59AA2DA80B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F6A-935E-4966-B7DB-4409995235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0C3C-BA1B-415B-8D2D-EE59AA2DA80B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F6A-935E-4966-B7DB-4409995235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0C3C-BA1B-415B-8D2D-EE59AA2DA80B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F6A-935E-4966-B7DB-4409995235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0C3C-BA1B-415B-8D2D-EE59AA2DA80B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30C3F6A-935E-4966-B7DB-4409995235A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880C3C-BA1B-415B-8D2D-EE59AA2DA80B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0C3F6A-935E-4966-B7DB-4409995235A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latin typeface="BankGothic Md BT" panose="020B0807020203060204" pitchFamily="34" charset="0"/>
              </a:rPr>
              <a:t>VTOL Fixed Wing Drone</a:t>
            </a:r>
            <a:endParaRPr lang="en-US" sz="6600" dirty="0">
              <a:latin typeface="BankGothic Md BT" panose="020B080702020306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03904" y="3846729"/>
            <a:ext cx="4578096" cy="581464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BankGothic Lt BT" panose="020B0607020203060204" pitchFamily="34" charset="0"/>
              </a:rPr>
              <a:t>Logan Simon &amp; Jackson Smith</a:t>
            </a:r>
            <a:endParaRPr lang="en-US" sz="2000" dirty="0">
              <a:latin typeface="BankGothic Lt BT" panose="020B060702020306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81400" y="3200398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latin typeface="BankGothic Lt BT" panose="020B0607020203060204" pitchFamily="34" charset="0"/>
              </a:rPr>
              <a:t>S&amp;S Aeronautics</a:t>
            </a:r>
            <a:endParaRPr lang="en-US" sz="3600" dirty="0">
              <a:latin typeface="BankGothic Lt BT" panose="020B060702020306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bg1">
                <a:lumMod val="65000"/>
                <a:lumOff val="3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38400"/>
            <a:ext cx="4015028" cy="301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75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nkGothic Md BT" panose="020B0807020203060204" pitchFamily="34" charset="0"/>
              </a:rPr>
              <a:t>Problem Statement</a:t>
            </a:r>
            <a:endParaRPr lang="en-US" dirty="0">
              <a:latin typeface="BankGothic Md BT" panose="020B080702020306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BankGothic Lt BT" panose="020B0607020203060204" pitchFamily="34" charset="0"/>
              </a:rPr>
              <a:t>D</a:t>
            </a:r>
            <a:r>
              <a:rPr lang="en-US" dirty="0" smtClean="0">
                <a:latin typeface="BankGothic Lt BT" panose="020B0607020203060204" pitchFamily="34" charset="0"/>
              </a:rPr>
              <a:t>rones </a:t>
            </a:r>
            <a:r>
              <a:rPr lang="en-US" dirty="0">
                <a:latin typeface="BankGothic Lt BT" panose="020B0607020203060204" pitchFamily="34" charset="0"/>
              </a:rPr>
              <a:t>are extremely useful in many applications including Aerial photography, </a:t>
            </a:r>
            <a:r>
              <a:rPr lang="en-US" dirty="0" smtClean="0">
                <a:latin typeface="BankGothic Lt BT" panose="020B0607020203060204" pitchFamily="34" charset="0"/>
              </a:rPr>
              <a:t>Search and rescue, Agriculture</a:t>
            </a:r>
            <a:r>
              <a:rPr lang="en-US" dirty="0">
                <a:latin typeface="BankGothic Lt BT" panose="020B0607020203060204" pitchFamily="34" charset="0"/>
              </a:rPr>
              <a:t>, and hobbyist </a:t>
            </a:r>
            <a:r>
              <a:rPr lang="en-US" dirty="0" smtClean="0">
                <a:latin typeface="BankGothic Lt BT" panose="020B0607020203060204" pitchFamily="34" charset="0"/>
              </a:rPr>
              <a:t>use. Fixed Wing Drones currently require a runway. However, Many applications require the long flight range of fixed wing aircraft but lack access to a runway. What is needed is a fixed wing drone capable of a vertical takeoff.</a:t>
            </a:r>
            <a:endParaRPr lang="en-US" dirty="0">
              <a:latin typeface="BankGothic Lt BT" panose="020B060702020306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530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Specifications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935480"/>
            <a:ext cx="7848600" cy="438912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tx2"/>
                </a:solidFill>
                <a:latin typeface="+mj-lt"/>
              </a:rPr>
              <a:t>Must Haves</a:t>
            </a:r>
          </a:p>
          <a:p>
            <a:r>
              <a:rPr lang="en-US" sz="2000" dirty="0">
                <a:latin typeface="+mj-lt"/>
              </a:rPr>
              <a:t>Be capable of vertical takeoff and landing (VTOL</a:t>
            </a:r>
            <a:r>
              <a:rPr lang="en-US" sz="2000" dirty="0" smtClean="0">
                <a:latin typeface="+mj-lt"/>
              </a:rPr>
              <a:t>)</a:t>
            </a:r>
          </a:p>
          <a:p>
            <a:r>
              <a:rPr lang="en-US" sz="2000" dirty="0">
                <a:latin typeface="+mj-lt"/>
              </a:rPr>
              <a:t>Have fixed wings for flights of at least 1 </a:t>
            </a:r>
            <a:r>
              <a:rPr lang="en-US" sz="2000" dirty="0" smtClean="0">
                <a:latin typeface="+mj-lt"/>
              </a:rPr>
              <a:t>mile</a:t>
            </a:r>
          </a:p>
          <a:p>
            <a:r>
              <a:rPr lang="en-US" sz="2000" dirty="0">
                <a:latin typeface="+mj-lt"/>
              </a:rPr>
              <a:t>Have a continuous flight time of at least 20 </a:t>
            </a:r>
            <a:r>
              <a:rPr lang="en-US" sz="2000" dirty="0" smtClean="0">
                <a:latin typeface="+mj-lt"/>
              </a:rPr>
              <a:t>minutes</a:t>
            </a:r>
          </a:p>
          <a:p>
            <a:r>
              <a:rPr lang="en-US" sz="2000" dirty="0">
                <a:latin typeface="+mj-lt"/>
              </a:rPr>
              <a:t>Be able to stop and hover </a:t>
            </a:r>
            <a:r>
              <a:rPr lang="en-US" sz="2000" dirty="0" smtClean="0">
                <a:latin typeface="+mj-lt"/>
              </a:rPr>
              <a:t>mid-flight</a:t>
            </a:r>
          </a:p>
          <a:p>
            <a:r>
              <a:rPr lang="en-US" sz="2000" dirty="0">
                <a:latin typeface="+mj-lt"/>
              </a:rPr>
              <a:t>Be able to survive minor crashes with the ground and stationary </a:t>
            </a:r>
            <a:r>
              <a:rPr lang="en-US" sz="2000" dirty="0" smtClean="0">
                <a:latin typeface="+mj-lt"/>
              </a:rPr>
              <a:t>objects</a:t>
            </a:r>
          </a:p>
          <a:p>
            <a:r>
              <a:rPr lang="en-US" sz="2000" dirty="0">
                <a:latin typeface="+mj-lt"/>
              </a:rPr>
              <a:t>Be able to land on runway in case of </a:t>
            </a:r>
            <a:r>
              <a:rPr lang="en-US" sz="2000" dirty="0" smtClean="0">
                <a:latin typeface="+mj-lt"/>
              </a:rPr>
              <a:t>emergency</a:t>
            </a:r>
          </a:p>
          <a:p>
            <a:r>
              <a:rPr lang="en-US" sz="2000" dirty="0">
                <a:latin typeface="+mj-lt"/>
              </a:rPr>
              <a:t>Work with common transmitter/receiver technology</a:t>
            </a:r>
            <a:endParaRPr lang="en-US" sz="2000" dirty="0" smtClean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491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tx2"/>
                </a:solidFill>
                <a:latin typeface="+mj-lt"/>
              </a:rPr>
              <a:t>Nice to Haves</a:t>
            </a:r>
          </a:p>
          <a:p>
            <a:r>
              <a:rPr lang="en-US" sz="2000" dirty="0"/>
              <a:t>Carry a camera of </a:t>
            </a:r>
            <a:r>
              <a:rPr lang="en-US" sz="2000" dirty="0" err="1"/>
              <a:t>GoPro</a:t>
            </a:r>
            <a:r>
              <a:rPr lang="en-US" sz="2000" dirty="0"/>
              <a:t> size or </a:t>
            </a:r>
            <a:r>
              <a:rPr lang="en-US" sz="2000" dirty="0" smtClean="0"/>
              <a:t>larger</a:t>
            </a:r>
          </a:p>
          <a:p>
            <a:r>
              <a:rPr lang="en-US" sz="2000" dirty="0"/>
              <a:t>Have a first person view (FPV) </a:t>
            </a:r>
            <a:r>
              <a:rPr lang="en-US" sz="2000" dirty="0" smtClean="0"/>
              <a:t>system</a:t>
            </a:r>
          </a:p>
          <a:p>
            <a:r>
              <a:rPr lang="en-US" sz="2000" dirty="0"/>
              <a:t>Be taken off from a runway if </a:t>
            </a:r>
            <a:r>
              <a:rPr lang="en-US" sz="2000" dirty="0" smtClean="0"/>
              <a:t>desired</a:t>
            </a:r>
          </a:p>
          <a:p>
            <a:r>
              <a:rPr lang="en-US" sz="2000" dirty="0"/>
              <a:t>Autonomously transition from vertical to horizontal flight and </a:t>
            </a:r>
            <a:r>
              <a:rPr lang="en-US" sz="2000" dirty="0" smtClean="0"/>
              <a:t>back</a:t>
            </a:r>
          </a:p>
          <a:p>
            <a:r>
              <a:rPr lang="en-US" sz="2000" dirty="0"/>
              <a:t>Have an </a:t>
            </a:r>
            <a:r>
              <a:rPr lang="en-US" sz="2000" dirty="0" smtClean="0"/>
              <a:t>autopilot</a:t>
            </a:r>
          </a:p>
          <a:p>
            <a:r>
              <a:rPr lang="en-US" sz="2000" dirty="0"/>
              <a:t>Fly for more than 30 </a:t>
            </a:r>
            <a:r>
              <a:rPr lang="en-US" sz="2000" dirty="0" smtClean="0"/>
              <a:t>minutes</a:t>
            </a:r>
          </a:p>
          <a:p>
            <a:r>
              <a:rPr lang="en-US" sz="2000" dirty="0"/>
              <a:t>Use one set of rotors for vertical and horizontal </a:t>
            </a:r>
            <a:r>
              <a:rPr lang="en-US" sz="2000" dirty="0" smtClean="0"/>
              <a:t>flight</a:t>
            </a:r>
          </a:p>
          <a:p>
            <a:r>
              <a:rPr lang="en-US" sz="2000" dirty="0"/>
              <a:t>Be aesthetically pleasing </a:t>
            </a:r>
            <a:endParaRPr lang="en-US" sz="2000" dirty="0" smtClean="0"/>
          </a:p>
          <a:p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91490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nkGothic Md BT" panose="020B0807020203060204" pitchFamily="34" charset="0"/>
              </a:rPr>
              <a:t>Sources</a:t>
            </a:r>
            <a:endParaRPr lang="en-US" dirty="0">
              <a:latin typeface="BankGothic Md BT" panose="020B080702020306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"Home." </a:t>
            </a:r>
            <a:r>
              <a:rPr lang="en-US" dirty="0" err="1"/>
              <a:t>ArduPlane</a:t>
            </a:r>
            <a:r>
              <a:rPr lang="en-US" dirty="0"/>
              <a:t>. </a:t>
            </a:r>
            <a:r>
              <a:rPr lang="en-US" dirty="0" err="1"/>
              <a:t>Diy</a:t>
            </a:r>
            <a:r>
              <a:rPr lang="en-US" dirty="0"/>
              <a:t> Drones, </a:t>
            </a:r>
            <a:r>
              <a:rPr lang="en-US" dirty="0" err="1"/>
              <a:t>n.d.</a:t>
            </a:r>
            <a:r>
              <a:rPr lang="en-US" dirty="0"/>
              <a:t> Web. 8 Jan. 2014. </a:t>
            </a:r>
            <a:endParaRPr lang="en-US" dirty="0" smtClean="0"/>
          </a:p>
          <a:p>
            <a:r>
              <a:rPr lang="en-US" dirty="0"/>
              <a:t>"Home." </a:t>
            </a:r>
            <a:r>
              <a:rPr lang="en-US" dirty="0" err="1"/>
              <a:t>ArduCopter</a:t>
            </a:r>
            <a:r>
              <a:rPr lang="en-US" dirty="0"/>
              <a:t>. DIY Drones, </a:t>
            </a:r>
            <a:r>
              <a:rPr lang="en-US" dirty="0" err="1"/>
              <a:t>n.d.</a:t>
            </a:r>
            <a:r>
              <a:rPr lang="en-US" dirty="0"/>
              <a:t> Web. 8 Jan. </a:t>
            </a:r>
            <a:r>
              <a:rPr lang="en-US" dirty="0" smtClean="0"/>
              <a:t>2014. </a:t>
            </a:r>
          </a:p>
          <a:p>
            <a:r>
              <a:rPr lang="en-US" dirty="0" err="1"/>
              <a:t>Calo</a:t>
            </a:r>
            <a:r>
              <a:rPr lang="en-US" dirty="0"/>
              <a:t>, Ryan. "When is my personal drone landing?." CNN. Cable News Network, 17 Dec. 2013. Web. 9 Jan. 2014. </a:t>
            </a:r>
            <a:endParaRPr lang="en-US" dirty="0" smtClean="0"/>
          </a:p>
          <a:p>
            <a:r>
              <a:rPr lang="en-US" dirty="0"/>
              <a:t>"Flight Crew - Fixed Wing vs Rotary Unmanned Aerial Vehicle (UAV)." Flight Crew - Fixed Wing vs Rotary Unmanned Aerial Vehicle (UAV). Homeland Surveillance &amp; Electronics LLC, </a:t>
            </a:r>
            <a:r>
              <a:rPr lang="en-US" dirty="0" err="1"/>
              <a:t>n.d.</a:t>
            </a:r>
            <a:r>
              <a:rPr lang="en-US" dirty="0"/>
              <a:t> Web. 10 Jan. 2014.</a:t>
            </a:r>
          </a:p>
        </p:txBody>
      </p:sp>
    </p:spTree>
    <p:extLst>
      <p:ext uri="{BB962C8B-B14F-4D97-AF65-F5344CB8AC3E}">
        <p14:creationId xmlns:p14="http://schemas.microsoft.com/office/powerpoint/2010/main" val="1458099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"UAV: fixed wing or rotary?." </a:t>
            </a:r>
            <a:r>
              <a:rPr lang="en-US" dirty="0" err="1"/>
              <a:t>sUAS</a:t>
            </a:r>
            <a:r>
              <a:rPr lang="en-US" dirty="0"/>
              <a:t> News. </a:t>
            </a:r>
            <a:r>
              <a:rPr lang="en-US" dirty="0" err="1"/>
              <a:t>sUAS</a:t>
            </a:r>
            <a:r>
              <a:rPr lang="en-US" dirty="0"/>
              <a:t> News, 24 Oct. 2013. Web. 10 Jan. 2014. 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18786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an drones justificatio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ustom 1">
      <a:majorFont>
        <a:latin typeface="BankGothic Md BT"/>
        <a:ea typeface=""/>
        <a:cs typeface=""/>
      </a:majorFont>
      <a:minorFont>
        <a:latin typeface="BankGothic Lt BT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Logan drones justification</Template>
  <TotalTime>36</TotalTime>
  <Words>339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Logan drones justification</vt:lpstr>
      <vt:lpstr>VTOL Fixed Wing Drone</vt:lpstr>
      <vt:lpstr>Problem Statement</vt:lpstr>
      <vt:lpstr>Design Specifications</vt:lpstr>
      <vt:lpstr>Design Specifications</vt:lpstr>
      <vt:lpstr>Sources</vt:lpstr>
      <vt:lpstr>Sources</vt:lpstr>
    </vt:vector>
  </TitlesOfParts>
  <Company>Vancouver School District #37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VTOL Fixed Wing Drone</dc:title>
  <dc:creator>ITS</dc:creator>
  <cp:lastModifiedBy>ITS</cp:lastModifiedBy>
  <cp:revision>4</cp:revision>
  <dcterms:created xsi:type="dcterms:W3CDTF">2014-01-16T21:26:04Z</dcterms:created>
  <dcterms:modified xsi:type="dcterms:W3CDTF">2014-01-16T22:02:43Z</dcterms:modified>
</cp:coreProperties>
</file>